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AE660-99C9-4D40-A090-92664F7B812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31A382-6A10-4AA3-9A61-BC0B508AC3AE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C5D070CF-D869-4319-91EC-A9FF3C02464D}" type="parTrans" cxnId="{8639E1A9-CCB7-4722-B64D-B71A3CC10D1B}">
      <dgm:prSet/>
      <dgm:spPr/>
      <dgm:t>
        <a:bodyPr/>
        <a:lstStyle/>
        <a:p>
          <a:endParaRPr lang="ru-RU"/>
        </a:p>
      </dgm:t>
    </dgm:pt>
    <dgm:pt modelId="{97574844-C44B-43E8-BD1F-4515600792C8}" type="sibTrans" cxnId="{8639E1A9-CCB7-4722-B64D-B71A3CC10D1B}">
      <dgm:prSet/>
      <dgm:spPr/>
      <dgm:t>
        <a:bodyPr/>
        <a:lstStyle/>
        <a:p>
          <a:endParaRPr lang="ru-RU"/>
        </a:p>
      </dgm:t>
    </dgm:pt>
    <dgm:pt modelId="{485DD234-1778-41B6-B8CB-0E3AA39C32CE}">
      <dgm:prSet phldrT="[Текст]" custT="1"/>
      <dgm:spPr/>
      <dgm:t>
        <a:bodyPr/>
        <a:lstStyle/>
        <a:p>
          <a:r>
            <a:rPr lang="ru-RU" sz="2400" b="0" i="1" dirty="0" smtClean="0">
              <a:solidFill>
                <a:schemeClr val="accent5">
                  <a:lumMod val="75000"/>
                </a:schemeClr>
              </a:solidFill>
            </a:rPr>
            <a:t>Не ориентированы в мире профессий</a:t>
          </a:r>
          <a:endParaRPr lang="ru-RU" sz="2400" b="0" i="1" dirty="0">
            <a:solidFill>
              <a:schemeClr val="accent5">
                <a:lumMod val="75000"/>
              </a:schemeClr>
            </a:solidFill>
          </a:endParaRPr>
        </a:p>
      </dgm:t>
    </dgm:pt>
    <dgm:pt modelId="{A66491BC-E9CA-4FBA-8D7D-985AF7B18AB1}" type="parTrans" cxnId="{45B85167-89C2-4E2D-B452-F552B03FC67B}">
      <dgm:prSet/>
      <dgm:spPr/>
      <dgm:t>
        <a:bodyPr/>
        <a:lstStyle/>
        <a:p>
          <a:endParaRPr lang="ru-RU"/>
        </a:p>
      </dgm:t>
    </dgm:pt>
    <dgm:pt modelId="{D5ACF48F-134D-4BD2-841B-48B8A0D18040}" type="sibTrans" cxnId="{45B85167-89C2-4E2D-B452-F552B03FC67B}">
      <dgm:prSet/>
      <dgm:spPr/>
      <dgm:t>
        <a:bodyPr/>
        <a:lstStyle/>
        <a:p>
          <a:endParaRPr lang="ru-RU"/>
        </a:p>
      </dgm:t>
    </dgm:pt>
    <dgm:pt modelId="{9F8D447F-ABFF-404E-9B33-EA3141D5A0DF}">
      <dgm:prSet phldrT="[Текст]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CD74296A-DBAF-4B31-AB2C-BAA8656D864C}" type="parTrans" cxnId="{C16B3EC3-68B3-4794-8D09-76D9E1A1F7BD}">
      <dgm:prSet/>
      <dgm:spPr/>
      <dgm:t>
        <a:bodyPr/>
        <a:lstStyle/>
        <a:p>
          <a:endParaRPr lang="ru-RU"/>
        </a:p>
      </dgm:t>
    </dgm:pt>
    <dgm:pt modelId="{A2934390-BD2A-49C9-A857-ECF85726F5EA}" type="sibTrans" cxnId="{C16B3EC3-68B3-4794-8D09-76D9E1A1F7BD}">
      <dgm:prSet/>
      <dgm:spPr/>
      <dgm:t>
        <a:bodyPr/>
        <a:lstStyle/>
        <a:p>
          <a:endParaRPr lang="ru-RU"/>
        </a:p>
      </dgm:t>
    </dgm:pt>
    <dgm:pt modelId="{BAEE5244-DE34-437C-9BE2-705EA4B56F57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3. </a:t>
          </a:r>
          <a:endParaRPr lang="ru-RU" dirty="0"/>
        </a:p>
      </dgm:t>
    </dgm:pt>
    <dgm:pt modelId="{49D26D4B-CDFC-48A8-817A-2A93C722E610}" type="parTrans" cxnId="{DA8C8E45-BE91-4005-9D14-25C5C4DCA9AB}">
      <dgm:prSet/>
      <dgm:spPr/>
      <dgm:t>
        <a:bodyPr/>
        <a:lstStyle/>
        <a:p>
          <a:endParaRPr lang="ru-RU"/>
        </a:p>
      </dgm:t>
    </dgm:pt>
    <dgm:pt modelId="{47487D52-6EB8-4977-9E7B-B028CFA67C23}" type="sibTrans" cxnId="{DA8C8E45-BE91-4005-9D14-25C5C4DCA9AB}">
      <dgm:prSet/>
      <dgm:spPr/>
      <dgm:t>
        <a:bodyPr/>
        <a:lstStyle/>
        <a:p>
          <a:endParaRPr lang="ru-RU"/>
        </a:p>
      </dgm:t>
    </dgm:pt>
    <dgm:pt modelId="{35E5CD3A-22B9-4A3F-8772-2FE0F8E3F125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accent5">
                  <a:lumMod val="75000"/>
                </a:schemeClr>
              </a:solidFill>
            </a:rPr>
            <a:t>Не достаточный уровень образования родителей </a:t>
          </a:r>
          <a:endParaRPr lang="ru-RU" sz="2400" i="1" dirty="0">
            <a:solidFill>
              <a:schemeClr val="accent5">
                <a:lumMod val="75000"/>
              </a:schemeClr>
            </a:solidFill>
          </a:endParaRPr>
        </a:p>
      </dgm:t>
    </dgm:pt>
    <dgm:pt modelId="{DE4552F7-9626-4832-BD70-0BA354E2BB15}" type="parTrans" cxnId="{F0733241-EB93-4CE1-9D4A-CB1A5AF325C8}">
      <dgm:prSet/>
      <dgm:spPr/>
      <dgm:t>
        <a:bodyPr/>
        <a:lstStyle/>
        <a:p>
          <a:endParaRPr lang="ru-RU"/>
        </a:p>
      </dgm:t>
    </dgm:pt>
    <dgm:pt modelId="{36570D0B-DA1E-40BE-B69B-6217333BEE97}" type="sibTrans" cxnId="{F0733241-EB93-4CE1-9D4A-CB1A5AF325C8}">
      <dgm:prSet/>
      <dgm:spPr/>
      <dgm:t>
        <a:bodyPr/>
        <a:lstStyle/>
        <a:p>
          <a:endParaRPr lang="ru-RU"/>
        </a:p>
      </dgm:t>
    </dgm:pt>
    <dgm:pt modelId="{493FBC5A-5206-468A-926B-13B459AB840B}">
      <dgm:prSet custT="1"/>
      <dgm:spPr/>
      <dgm:t>
        <a:bodyPr/>
        <a:lstStyle/>
        <a:p>
          <a:r>
            <a:rPr lang="ru-RU" sz="2400" i="1" kern="1200" dirty="0" smtClean="0">
              <a:solidFill>
                <a:schemeClr val="accent5">
                  <a:lumMod val="75000"/>
                </a:schemeClr>
              </a:solidFill>
            </a:rPr>
            <a:t>Не отработаны вычислительные навыки для самостоятельной подготовки и выполнения заданий ОГЭ</a:t>
          </a:r>
          <a:endParaRPr lang="ru-RU" sz="2400" i="1" kern="1200" dirty="0">
            <a:solidFill>
              <a:schemeClr val="accent5">
                <a:lumMod val="75000"/>
              </a:schemeClr>
            </a:solidFill>
          </a:endParaRPr>
        </a:p>
      </dgm:t>
    </dgm:pt>
    <dgm:pt modelId="{43C16E4F-6600-4A70-9B68-34449BEFDB7C}" type="parTrans" cxnId="{136F5A7F-4A77-48E4-A40A-503BB10963A0}">
      <dgm:prSet/>
      <dgm:spPr/>
      <dgm:t>
        <a:bodyPr/>
        <a:lstStyle/>
        <a:p>
          <a:endParaRPr lang="ru-RU"/>
        </a:p>
      </dgm:t>
    </dgm:pt>
    <dgm:pt modelId="{783F84E9-E6BA-440B-B4A3-BE8F9B332F5B}" type="sibTrans" cxnId="{136F5A7F-4A77-48E4-A40A-503BB10963A0}">
      <dgm:prSet/>
      <dgm:spPr/>
      <dgm:t>
        <a:bodyPr/>
        <a:lstStyle/>
        <a:p>
          <a:endParaRPr lang="ru-RU"/>
        </a:p>
      </dgm:t>
    </dgm:pt>
    <dgm:pt modelId="{1A44255D-2F75-42B4-82DD-6E15CC9C431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4. </a:t>
          </a:r>
          <a:endParaRPr lang="ru-RU" dirty="0"/>
        </a:p>
      </dgm:t>
    </dgm:pt>
    <dgm:pt modelId="{C77A2E34-44D5-4820-9328-F55501401BF3}" type="parTrans" cxnId="{C0057C4D-3387-4CF3-8C83-7B096F96EA0C}">
      <dgm:prSet/>
      <dgm:spPr/>
      <dgm:t>
        <a:bodyPr/>
        <a:lstStyle/>
        <a:p>
          <a:endParaRPr lang="ru-RU"/>
        </a:p>
      </dgm:t>
    </dgm:pt>
    <dgm:pt modelId="{13902188-41C2-4AD8-ACAF-6D80AA08FFED}" type="sibTrans" cxnId="{C0057C4D-3387-4CF3-8C83-7B096F96EA0C}">
      <dgm:prSet/>
      <dgm:spPr/>
      <dgm:t>
        <a:bodyPr/>
        <a:lstStyle/>
        <a:p>
          <a:endParaRPr lang="ru-RU"/>
        </a:p>
      </dgm:t>
    </dgm:pt>
    <dgm:pt modelId="{3767F57B-A226-4F31-9495-69A1F8C85E82}">
      <dgm:prSet custT="1"/>
      <dgm:spPr/>
      <dgm:t>
        <a:bodyPr/>
        <a:lstStyle/>
        <a:p>
          <a:r>
            <a:rPr lang="ru-RU" sz="2400" i="1" dirty="0" smtClean="0">
              <a:solidFill>
                <a:schemeClr val="accent5">
                  <a:lumMod val="75000"/>
                </a:schemeClr>
              </a:solidFill>
            </a:rPr>
            <a:t>Нет навыков читательской и функциональной грамотности</a:t>
          </a:r>
          <a:endParaRPr lang="ru-RU" sz="2400" i="1" dirty="0">
            <a:solidFill>
              <a:schemeClr val="accent5">
                <a:lumMod val="75000"/>
              </a:schemeClr>
            </a:solidFill>
          </a:endParaRPr>
        </a:p>
      </dgm:t>
    </dgm:pt>
    <dgm:pt modelId="{A29B39BF-4F36-4313-8C11-52B281148D98}" type="parTrans" cxnId="{3C86627A-14D0-4255-BC19-448C950E60EF}">
      <dgm:prSet/>
      <dgm:spPr/>
      <dgm:t>
        <a:bodyPr/>
        <a:lstStyle/>
        <a:p>
          <a:endParaRPr lang="ru-RU"/>
        </a:p>
      </dgm:t>
    </dgm:pt>
    <dgm:pt modelId="{6A48C700-0EBC-48D8-9686-DD5F5DECDF65}" type="sibTrans" cxnId="{3C86627A-14D0-4255-BC19-448C950E60EF}">
      <dgm:prSet/>
      <dgm:spPr/>
      <dgm:t>
        <a:bodyPr/>
        <a:lstStyle/>
        <a:p>
          <a:endParaRPr lang="ru-RU"/>
        </a:p>
      </dgm:t>
    </dgm:pt>
    <dgm:pt modelId="{946CE756-CA11-43C8-88BF-CD607E59AD36}">
      <dgm:prSet/>
      <dgm:spPr/>
      <dgm:t>
        <a:bodyPr/>
        <a:lstStyle/>
        <a:p>
          <a:endParaRPr lang="ru-RU" sz="2700" dirty="0"/>
        </a:p>
      </dgm:t>
    </dgm:pt>
    <dgm:pt modelId="{6632258E-E212-4834-B354-D92AD97FE1E2}" type="parTrans" cxnId="{7F915A75-1385-4FCE-A4B1-548B08EA8831}">
      <dgm:prSet/>
      <dgm:spPr/>
      <dgm:t>
        <a:bodyPr/>
        <a:lstStyle/>
        <a:p>
          <a:endParaRPr lang="ru-RU"/>
        </a:p>
      </dgm:t>
    </dgm:pt>
    <dgm:pt modelId="{32DF8E4A-0C87-4B49-ABA6-BB522A68386F}" type="sibTrans" cxnId="{7F915A75-1385-4FCE-A4B1-548B08EA8831}">
      <dgm:prSet/>
      <dgm:spPr/>
      <dgm:t>
        <a:bodyPr/>
        <a:lstStyle/>
        <a:p>
          <a:endParaRPr lang="ru-RU"/>
        </a:p>
      </dgm:t>
    </dgm:pt>
    <dgm:pt modelId="{88ABDF45-21DE-4CCF-BDBA-D3F09806282C}">
      <dgm:prSet custT="1"/>
      <dgm:spPr/>
      <dgm:t>
        <a:bodyPr/>
        <a:lstStyle/>
        <a:p>
          <a:endParaRPr lang="ru-RU" sz="2400" i="1" dirty="0">
            <a:solidFill>
              <a:schemeClr val="accent5">
                <a:lumMod val="75000"/>
              </a:schemeClr>
            </a:solidFill>
          </a:endParaRPr>
        </a:p>
      </dgm:t>
    </dgm:pt>
    <dgm:pt modelId="{C014CC38-49CF-4E29-B9F5-0D399A9DBD8F}" type="parTrans" cxnId="{229614AF-4AB7-4002-8038-8069CD2F4616}">
      <dgm:prSet/>
      <dgm:spPr/>
      <dgm:t>
        <a:bodyPr/>
        <a:lstStyle/>
        <a:p>
          <a:endParaRPr lang="ru-RU"/>
        </a:p>
      </dgm:t>
    </dgm:pt>
    <dgm:pt modelId="{3DA0E846-E63E-4B55-B6BA-711CE31797C1}" type="sibTrans" cxnId="{229614AF-4AB7-4002-8038-8069CD2F4616}">
      <dgm:prSet/>
      <dgm:spPr/>
      <dgm:t>
        <a:bodyPr/>
        <a:lstStyle/>
        <a:p>
          <a:endParaRPr lang="ru-RU"/>
        </a:p>
      </dgm:t>
    </dgm:pt>
    <dgm:pt modelId="{0068684F-E44D-490D-AC1C-5C658E670D7D}" type="pres">
      <dgm:prSet presAssocID="{216AE660-99C9-4D40-A090-92664F7B81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C2F31A-206B-4CC6-AD66-E45B779FC23E}" type="pres">
      <dgm:prSet presAssocID="{0931A382-6A10-4AA3-9A61-BC0B508AC3AE}" presName="composite" presStyleCnt="0"/>
      <dgm:spPr/>
    </dgm:pt>
    <dgm:pt modelId="{D3F154DC-9617-4AF4-A00F-6BA25163C18C}" type="pres">
      <dgm:prSet presAssocID="{0931A382-6A10-4AA3-9A61-BC0B508AC3A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6E33C-9A08-4D87-9C8A-581BE0C6DA70}" type="pres">
      <dgm:prSet presAssocID="{0931A382-6A10-4AA3-9A61-BC0B508AC3AE}" presName="descendantText" presStyleLbl="alignAcc1" presStyleIdx="0" presStyleCnt="4" custLinFactNeighborX="-143" custLinFactNeighborY="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CC6B0-5BDC-438C-BAF4-30019DBD7A1D}" type="pres">
      <dgm:prSet presAssocID="{97574844-C44B-43E8-BD1F-4515600792C8}" presName="sp" presStyleCnt="0"/>
      <dgm:spPr/>
    </dgm:pt>
    <dgm:pt modelId="{E6537C66-F7D0-4F17-A53E-B3F16A174378}" type="pres">
      <dgm:prSet presAssocID="{9F8D447F-ABFF-404E-9B33-EA3141D5A0DF}" presName="composite" presStyleCnt="0"/>
      <dgm:spPr/>
    </dgm:pt>
    <dgm:pt modelId="{1A931837-C3FF-47F5-82A1-618C0489F35B}" type="pres">
      <dgm:prSet presAssocID="{9F8D447F-ABFF-404E-9B33-EA3141D5A0D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B6EB6-7E2A-4FAB-BEB3-DA9ED45A174C}" type="pres">
      <dgm:prSet presAssocID="{9F8D447F-ABFF-404E-9B33-EA3141D5A0DF}" presName="descendantText" presStyleLbl="alignAcc1" presStyleIdx="1" presStyleCnt="4" custScaleY="116483" custLinFactNeighborX="1098" custLinFactNeighborY="2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35ED6-A9DD-413F-9CF2-23365C38BA0F}" type="pres">
      <dgm:prSet presAssocID="{A2934390-BD2A-49C9-A857-ECF85726F5EA}" presName="sp" presStyleCnt="0"/>
      <dgm:spPr/>
    </dgm:pt>
    <dgm:pt modelId="{24A8F145-4C34-4FA9-8D32-942FD99F13A5}" type="pres">
      <dgm:prSet presAssocID="{BAEE5244-DE34-437C-9BE2-705EA4B56F57}" presName="composite" presStyleCnt="0"/>
      <dgm:spPr/>
    </dgm:pt>
    <dgm:pt modelId="{5558190E-908E-4FC3-82C8-EA2965257591}" type="pres">
      <dgm:prSet presAssocID="{BAEE5244-DE34-437C-9BE2-705EA4B56F5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960D9-422E-41B8-BA3E-6B2058145E89}" type="pres">
      <dgm:prSet presAssocID="{BAEE5244-DE34-437C-9BE2-705EA4B56F5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3BD3C-FA87-41B8-B44B-8903D3051B72}" type="pres">
      <dgm:prSet presAssocID="{47487D52-6EB8-4977-9E7B-B028CFA67C23}" presName="sp" presStyleCnt="0"/>
      <dgm:spPr/>
    </dgm:pt>
    <dgm:pt modelId="{E8D5C142-1045-41A5-A055-33F99B12AF98}" type="pres">
      <dgm:prSet presAssocID="{1A44255D-2F75-42B4-82DD-6E15CC9C431A}" presName="composite" presStyleCnt="0"/>
      <dgm:spPr/>
    </dgm:pt>
    <dgm:pt modelId="{12A7EA4F-20F5-42C0-8E80-245C930C1367}" type="pres">
      <dgm:prSet presAssocID="{1A44255D-2F75-42B4-82DD-6E15CC9C431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960A3-3898-4190-96F1-F08B0C2D3C63}" type="pres">
      <dgm:prSet presAssocID="{1A44255D-2F75-42B4-82DD-6E15CC9C431A}" presName="descendantText" presStyleLbl="alignAcc1" presStyleIdx="3" presStyleCnt="4" custLinFactNeighborX="61" custLinFactNeighborY="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4EEEB8-200E-4B6D-876C-B9CFF640E1AD}" type="presOf" srcId="{BAEE5244-DE34-437C-9BE2-705EA4B56F57}" destId="{5558190E-908E-4FC3-82C8-EA2965257591}" srcOrd="0" destOrd="0" presId="urn:microsoft.com/office/officeart/2005/8/layout/chevron2"/>
    <dgm:cxn modelId="{C903428E-6196-44B8-8EC9-8123A7312CCA}" type="presOf" srcId="{35E5CD3A-22B9-4A3F-8772-2FE0F8E3F125}" destId="{DAE960D9-422E-41B8-BA3E-6B2058145E89}" srcOrd="0" destOrd="0" presId="urn:microsoft.com/office/officeart/2005/8/layout/chevron2"/>
    <dgm:cxn modelId="{D230872D-BA7B-4B69-BE75-A920F765F679}" type="presOf" srcId="{216AE660-99C9-4D40-A090-92664F7B8122}" destId="{0068684F-E44D-490D-AC1C-5C658E670D7D}" srcOrd="0" destOrd="0" presId="urn:microsoft.com/office/officeart/2005/8/layout/chevron2"/>
    <dgm:cxn modelId="{F0733241-EB93-4CE1-9D4A-CB1A5AF325C8}" srcId="{BAEE5244-DE34-437C-9BE2-705EA4B56F57}" destId="{35E5CD3A-22B9-4A3F-8772-2FE0F8E3F125}" srcOrd="0" destOrd="0" parTransId="{DE4552F7-9626-4832-BD70-0BA354E2BB15}" sibTransId="{36570D0B-DA1E-40BE-B69B-6217333BEE97}"/>
    <dgm:cxn modelId="{18EE253C-410F-4184-BF79-DC7719AF5149}" type="presOf" srcId="{88ABDF45-21DE-4CCF-BDBA-D3F09806282C}" destId="{056960A3-3898-4190-96F1-F08B0C2D3C63}" srcOrd="0" destOrd="0" presId="urn:microsoft.com/office/officeart/2005/8/layout/chevron2"/>
    <dgm:cxn modelId="{280EE3AF-8515-4926-8596-DFB10788D57D}" type="presOf" srcId="{946CE756-CA11-43C8-88BF-CD607E59AD36}" destId="{056960A3-3898-4190-96F1-F08B0C2D3C63}" srcOrd="0" destOrd="2" presId="urn:microsoft.com/office/officeart/2005/8/layout/chevron2"/>
    <dgm:cxn modelId="{7F915A75-1385-4FCE-A4B1-548B08EA8831}" srcId="{1A44255D-2F75-42B4-82DD-6E15CC9C431A}" destId="{946CE756-CA11-43C8-88BF-CD607E59AD36}" srcOrd="2" destOrd="0" parTransId="{6632258E-E212-4834-B354-D92AD97FE1E2}" sibTransId="{32DF8E4A-0C87-4B49-ABA6-BB522A68386F}"/>
    <dgm:cxn modelId="{DA8C8E45-BE91-4005-9D14-25C5C4DCA9AB}" srcId="{216AE660-99C9-4D40-A090-92664F7B8122}" destId="{BAEE5244-DE34-437C-9BE2-705EA4B56F57}" srcOrd="2" destOrd="0" parTransId="{49D26D4B-CDFC-48A8-817A-2A93C722E610}" sibTransId="{47487D52-6EB8-4977-9E7B-B028CFA67C23}"/>
    <dgm:cxn modelId="{136F5A7F-4A77-48E4-A40A-503BB10963A0}" srcId="{9F8D447F-ABFF-404E-9B33-EA3141D5A0DF}" destId="{493FBC5A-5206-468A-926B-13B459AB840B}" srcOrd="0" destOrd="0" parTransId="{43C16E4F-6600-4A70-9B68-34449BEFDB7C}" sibTransId="{783F84E9-E6BA-440B-B4A3-BE8F9B332F5B}"/>
    <dgm:cxn modelId="{3C86627A-14D0-4255-BC19-448C950E60EF}" srcId="{1A44255D-2F75-42B4-82DD-6E15CC9C431A}" destId="{3767F57B-A226-4F31-9495-69A1F8C85E82}" srcOrd="1" destOrd="0" parTransId="{A29B39BF-4F36-4313-8C11-52B281148D98}" sibTransId="{6A48C700-0EBC-48D8-9686-DD5F5DECDF65}"/>
    <dgm:cxn modelId="{C4354362-930B-4180-82BD-C245F387C61C}" type="presOf" srcId="{1A44255D-2F75-42B4-82DD-6E15CC9C431A}" destId="{12A7EA4F-20F5-42C0-8E80-245C930C1367}" srcOrd="0" destOrd="0" presId="urn:microsoft.com/office/officeart/2005/8/layout/chevron2"/>
    <dgm:cxn modelId="{9CF0DB18-08EF-4F81-838B-0097F117E9D3}" type="presOf" srcId="{493FBC5A-5206-468A-926B-13B459AB840B}" destId="{B8AB6EB6-7E2A-4FAB-BEB3-DA9ED45A174C}" srcOrd="0" destOrd="0" presId="urn:microsoft.com/office/officeart/2005/8/layout/chevron2"/>
    <dgm:cxn modelId="{C16B3EC3-68B3-4794-8D09-76D9E1A1F7BD}" srcId="{216AE660-99C9-4D40-A090-92664F7B8122}" destId="{9F8D447F-ABFF-404E-9B33-EA3141D5A0DF}" srcOrd="1" destOrd="0" parTransId="{CD74296A-DBAF-4B31-AB2C-BAA8656D864C}" sibTransId="{A2934390-BD2A-49C9-A857-ECF85726F5EA}"/>
    <dgm:cxn modelId="{66C75E98-90EB-4A03-8DDF-9B354DDC3676}" type="presOf" srcId="{3767F57B-A226-4F31-9495-69A1F8C85E82}" destId="{056960A3-3898-4190-96F1-F08B0C2D3C63}" srcOrd="0" destOrd="1" presId="urn:microsoft.com/office/officeart/2005/8/layout/chevron2"/>
    <dgm:cxn modelId="{EC75F302-5C0B-4EB1-9E07-19A1603F6AD0}" type="presOf" srcId="{485DD234-1778-41B6-B8CB-0E3AA39C32CE}" destId="{4D86E33C-9A08-4D87-9C8A-581BE0C6DA70}" srcOrd="0" destOrd="0" presId="urn:microsoft.com/office/officeart/2005/8/layout/chevron2"/>
    <dgm:cxn modelId="{C0057C4D-3387-4CF3-8C83-7B096F96EA0C}" srcId="{216AE660-99C9-4D40-A090-92664F7B8122}" destId="{1A44255D-2F75-42B4-82DD-6E15CC9C431A}" srcOrd="3" destOrd="0" parTransId="{C77A2E34-44D5-4820-9328-F55501401BF3}" sibTransId="{13902188-41C2-4AD8-ACAF-6D80AA08FFED}"/>
    <dgm:cxn modelId="{229614AF-4AB7-4002-8038-8069CD2F4616}" srcId="{1A44255D-2F75-42B4-82DD-6E15CC9C431A}" destId="{88ABDF45-21DE-4CCF-BDBA-D3F09806282C}" srcOrd="0" destOrd="0" parTransId="{C014CC38-49CF-4E29-B9F5-0D399A9DBD8F}" sibTransId="{3DA0E846-E63E-4B55-B6BA-711CE31797C1}"/>
    <dgm:cxn modelId="{8639E1A9-CCB7-4722-B64D-B71A3CC10D1B}" srcId="{216AE660-99C9-4D40-A090-92664F7B8122}" destId="{0931A382-6A10-4AA3-9A61-BC0B508AC3AE}" srcOrd="0" destOrd="0" parTransId="{C5D070CF-D869-4319-91EC-A9FF3C02464D}" sibTransId="{97574844-C44B-43E8-BD1F-4515600792C8}"/>
    <dgm:cxn modelId="{80C8234A-74F2-4AAE-B678-E070C63982BA}" type="presOf" srcId="{9F8D447F-ABFF-404E-9B33-EA3141D5A0DF}" destId="{1A931837-C3FF-47F5-82A1-618C0489F35B}" srcOrd="0" destOrd="0" presId="urn:microsoft.com/office/officeart/2005/8/layout/chevron2"/>
    <dgm:cxn modelId="{45B85167-89C2-4E2D-B452-F552B03FC67B}" srcId="{0931A382-6A10-4AA3-9A61-BC0B508AC3AE}" destId="{485DD234-1778-41B6-B8CB-0E3AA39C32CE}" srcOrd="0" destOrd="0" parTransId="{A66491BC-E9CA-4FBA-8D7D-985AF7B18AB1}" sibTransId="{D5ACF48F-134D-4BD2-841B-48B8A0D18040}"/>
    <dgm:cxn modelId="{1A894101-E11F-47DE-951F-A4EBFAA05EAA}" type="presOf" srcId="{0931A382-6A10-4AA3-9A61-BC0B508AC3AE}" destId="{D3F154DC-9617-4AF4-A00F-6BA25163C18C}" srcOrd="0" destOrd="0" presId="urn:microsoft.com/office/officeart/2005/8/layout/chevron2"/>
    <dgm:cxn modelId="{B8CCB39E-A042-47B5-B7A7-A621E9059468}" type="presParOf" srcId="{0068684F-E44D-490D-AC1C-5C658E670D7D}" destId="{42C2F31A-206B-4CC6-AD66-E45B779FC23E}" srcOrd="0" destOrd="0" presId="urn:microsoft.com/office/officeart/2005/8/layout/chevron2"/>
    <dgm:cxn modelId="{74FF25B7-D756-440F-B833-D1CE7FF19F48}" type="presParOf" srcId="{42C2F31A-206B-4CC6-AD66-E45B779FC23E}" destId="{D3F154DC-9617-4AF4-A00F-6BA25163C18C}" srcOrd="0" destOrd="0" presId="urn:microsoft.com/office/officeart/2005/8/layout/chevron2"/>
    <dgm:cxn modelId="{BF569FA4-0B80-4D1B-8C62-AAA004667E89}" type="presParOf" srcId="{42C2F31A-206B-4CC6-AD66-E45B779FC23E}" destId="{4D86E33C-9A08-4D87-9C8A-581BE0C6DA70}" srcOrd="1" destOrd="0" presId="urn:microsoft.com/office/officeart/2005/8/layout/chevron2"/>
    <dgm:cxn modelId="{763C88DC-A40B-4AD9-9C07-40B5F129D416}" type="presParOf" srcId="{0068684F-E44D-490D-AC1C-5C658E670D7D}" destId="{FEFCC6B0-5BDC-438C-BAF4-30019DBD7A1D}" srcOrd="1" destOrd="0" presId="urn:microsoft.com/office/officeart/2005/8/layout/chevron2"/>
    <dgm:cxn modelId="{54CA1891-3F11-47B0-AFA3-28E690BE325A}" type="presParOf" srcId="{0068684F-E44D-490D-AC1C-5C658E670D7D}" destId="{E6537C66-F7D0-4F17-A53E-B3F16A174378}" srcOrd="2" destOrd="0" presId="urn:microsoft.com/office/officeart/2005/8/layout/chevron2"/>
    <dgm:cxn modelId="{06E14955-AE8F-4A96-992C-6DE16C7B3E94}" type="presParOf" srcId="{E6537C66-F7D0-4F17-A53E-B3F16A174378}" destId="{1A931837-C3FF-47F5-82A1-618C0489F35B}" srcOrd="0" destOrd="0" presId="urn:microsoft.com/office/officeart/2005/8/layout/chevron2"/>
    <dgm:cxn modelId="{7E97171D-7751-4AEC-ABA9-C7736DD7E7E4}" type="presParOf" srcId="{E6537C66-F7D0-4F17-A53E-B3F16A174378}" destId="{B8AB6EB6-7E2A-4FAB-BEB3-DA9ED45A174C}" srcOrd="1" destOrd="0" presId="urn:microsoft.com/office/officeart/2005/8/layout/chevron2"/>
    <dgm:cxn modelId="{732C7DE9-E4DB-408B-8C58-3887E625B05E}" type="presParOf" srcId="{0068684F-E44D-490D-AC1C-5C658E670D7D}" destId="{87135ED6-A9DD-413F-9CF2-23365C38BA0F}" srcOrd="3" destOrd="0" presId="urn:microsoft.com/office/officeart/2005/8/layout/chevron2"/>
    <dgm:cxn modelId="{CFFC425F-592C-4C58-B0B4-3FFFDA2B943D}" type="presParOf" srcId="{0068684F-E44D-490D-AC1C-5C658E670D7D}" destId="{24A8F145-4C34-4FA9-8D32-942FD99F13A5}" srcOrd="4" destOrd="0" presId="urn:microsoft.com/office/officeart/2005/8/layout/chevron2"/>
    <dgm:cxn modelId="{3E957973-833C-4624-B942-E4F03CF844B0}" type="presParOf" srcId="{24A8F145-4C34-4FA9-8D32-942FD99F13A5}" destId="{5558190E-908E-4FC3-82C8-EA2965257591}" srcOrd="0" destOrd="0" presId="urn:microsoft.com/office/officeart/2005/8/layout/chevron2"/>
    <dgm:cxn modelId="{C40764E7-52AD-4ECA-B590-24C52A48922C}" type="presParOf" srcId="{24A8F145-4C34-4FA9-8D32-942FD99F13A5}" destId="{DAE960D9-422E-41B8-BA3E-6B2058145E89}" srcOrd="1" destOrd="0" presId="urn:microsoft.com/office/officeart/2005/8/layout/chevron2"/>
    <dgm:cxn modelId="{71225542-07A6-4A2B-85C3-21750F15AF7B}" type="presParOf" srcId="{0068684F-E44D-490D-AC1C-5C658E670D7D}" destId="{66F3BD3C-FA87-41B8-B44B-8903D3051B72}" srcOrd="5" destOrd="0" presId="urn:microsoft.com/office/officeart/2005/8/layout/chevron2"/>
    <dgm:cxn modelId="{2BE775F7-AFE2-4128-88FB-5C4D1D2D451D}" type="presParOf" srcId="{0068684F-E44D-490D-AC1C-5C658E670D7D}" destId="{E8D5C142-1045-41A5-A055-33F99B12AF98}" srcOrd="6" destOrd="0" presId="urn:microsoft.com/office/officeart/2005/8/layout/chevron2"/>
    <dgm:cxn modelId="{24978481-4458-4831-9C33-3344BD74D7AC}" type="presParOf" srcId="{E8D5C142-1045-41A5-A055-33F99B12AF98}" destId="{12A7EA4F-20F5-42C0-8E80-245C930C1367}" srcOrd="0" destOrd="0" presId="urn:microsoft.com/office/officeart/2005/8/layout/chevron2"/>
    <dgm:cxn modelId="{96D3E11F-7AB2-4AE5-8A1B-665A9C60FF7A}" type="presParOf" srcId="{E8D5C142-1045-41A5-A055-33F99B12AF98}" destId="{056960A3-3898-4190-96F1-F08B0C2D3C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B40F3-B394-4CB7-9F41-EB3E4F0D43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C99E44-685C-4B5A-AE81-B49A31BEECA4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7240ED02-5094-4EA9-B3E2-47C397244DC4}" type="parTrans" cxnId="{63D604E8-D795-4F10-8B54-C2C898A4F75D}">
      <dgm:prSet/>
      <dgm:spPr/>
      <dgm:t>
        <a:bodyPr/>
        <a:lstStyle/>
        <a:p>
          <a:endParaRPr lang="ru-RU"/>
        </a:p>
      </dgm:t>
    </dgm:pt>
    <dgm:pt modelId="{BFFA41E2-FA4F-4331-83EF-02B4D5625031}" type="sibTrans" cxnId="{63D604E8-D795-4F10-8B54-C2C898A4F75D}">
      <dgm:prSet/>
      <dgm:spPr/>
      <dgm:t>
        <a:bodyPr/>
        <a:lstStyle/>
        <a:p>
          <a:endParaRPr lang="ru-RU"/>
        </a:p>
      </dgm:t>
    </dgm:pt>
    <dgm:pt modelId="{0CB7BF62-A49C-436B-A985-8BC0B3E9DAB7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AGOpus" pitchFamily="2" charset="0"/>
            </a:rPr>
            <a:t>Познакомить с информацией о текущих и будущих потребностях в мире профессий</a:t>
          </a:r>
          <a:endParaRPr lang="ru-RU" sz="2400" dirty="0">
            <a:solidFill>
              <a:schemeClr val="accent4">
                <a:lumMod val="50000"/>
              </a:schemeClr>
            </a:solidFill>
            <a:latin typeface="AGOpus" pitchFamily="2" charset="0"/>
          </a:endParaRPr>
        </a:p>
      </dgm:t>
    </dgm:pt>
    <dgm:pt modelId="{DA17C94B-E029-456C-B468-AE9232E39CAC}" type="parTrans" cxnId="{435DEA6C-F88B-46E7-AA7C-41764A228FA0}">
      <dgm:prSet/>
      <dgm:spPr/>
      <dgm:t>
        <a:bodyPr/>
        <a:lstStyle/>
        <a:p>
          <a:endParaRPr lang="ru-RU"/>
        </a:p>
      </dgm:t>
    </dgm:pt>
    <dgm:pt modelId="{BE959C06-48DC-4453-9D9B-72235292763A}" type="sibTrans" cxnId="{435DEA6C-F88B-46E7-AA7C-41764A228FA0}">
      <dgm:prSet/>
      <dgm:spPr/>
      <dgm:t>
        <a:bodyPr/>
        <a:lstStyle/>
        <a:p>
          <a:endParaRPr lang="ru-RU"/>
        </a:p>
      </dgm:t>
    </dgm:pt>
    <dgm:pt modelId="{3ADE95F6-D550-463C-A4FE-120143201955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D43BC365-4001-42B1-8D4E-01ECCCE37FA6}" type="parTrans" cxnId="{80C6520A-616E-48D8-AD3B-8E28299DBE1A}">
      <dgm:prSet/>
      <dgm:spPr/>
      <dgm:t>
        <a:bodyPr/>
        <a:lstStyle/>
        <a:p>
          <a:endParaRPr lang="ru-RU"/>
        </a:p>
      </dgm:t>
    </dgm:pt>
    <dgm:pt modelId="{FFA550B6-E009-473A-AD62-E130073DCAE4}" type="sibTrans" cxnId="{80C6520A-616E-48D8-AD3B-8E28299DBE1A}">
      <dgm:prSet/>
      <dgm:spPr/>
      <dgm:t>
        <a:bodyPr/>
        <a:lstStyle/>
        <a:p>
          <a:endParaRPr lang="ru-RU"/>
        </a:p>
      </dgm:t>
    </dgm:pt>
    <dgm:pt modelId="{0BF5F192-F9BD-4B47-A238-6A33907E0B30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AGOpus" pitchFamily="2" charset="0"/>
            </a:rPr>
            <a:t>Отработать вычислительные навыки и навыки читательской и функциональной грамотности</a:t>
          </a:r>
          <a:endParaRPr lang="ru-RU" sz="2400" dirty="0">
            <a:solidFill>
              <a:schemeClr val="accent2">
                <a:lumMod val="50000"/>
              </a:schemeClr>
            </a:solidFill>
            <a:latin typeface="AGOpus" pitchFamily="2" charset="0"/>
          </a:endParaRPr>
        </a:p>
      </dgm:t>
    </dgm:pt>
    <dgm:pt modelId="{65120243-AC10-4B2B-9FAB-FE7257778A11}" type="parTrans" cxnId="{408ECC94-2D7A-4027-8812-7834E13C6800}">
      <dgm:prSet/>
      <dgm:spPr/>
      <dgm:t>
        <a:bodyPr/>
        <a:lstStyle/>
        <a:p>
          <a:endParaRPr lang="ru-RU"/>
        </a:p>
      </dgm:t>
    </dgm:pt>
    <dgm:pt modelId="{9582447C-737C-435E-846A-DAB60E42408A}" type="sibTrans" cxnId="{408ECC94-2D7A-4027-8812-7834E13C6800}">
      <dgm:prSet/>
      <dgm:spPr/>
      <dgm:t>
        <a:bodyPr/>
        <a:lstStyle/>
        <a:p>
          <a:endParaRPr lang="ru-RU"/>
        </a:p>
      </dgm:t>
    </dgm:pt>
    <dgm:pt modelId="{595D6397-7FA9-457A-8CD7-9860D1604FF6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D818ECA3-91A5-432D-95E6-EB96752CE650}" type="parTrans" cxnId="{0A1DD44F-F066-417E-A1DB-0532DEC41A6D}">
      <dgm:prSet/>
      <dgm:spPr/>
      <dgm:t>
        <a:bodyPr/>
        <a:lstStyle/>
        <a:p>
          <a:endParaRPr lang="ru-RU"/>
        </a:p>
      </dgm:t>
    </dgm:pt>
    <dgm:pt modelId="{F6F7FFC6-58A9-4F28-97BD-CDE289B1AA15}" type="sibTrans" cxnId="{0A1DD44F-F066-417E-A1DB-0532DEC41A6D}">
      <dgm:prSet/>
      <dgm:spPr/>
      <dgm:t>
        <a:bodyPr/>
        <a:lstStyle/>
        <a:p>
          <a:endParaRPr lang="ru-RU"/>
        </a:p>
      </dgm:t>
    </dgm:pt>
    <dgm:pt modelId="{3901B8B4-B040-4DCE-856D-0DB42292C174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AGOpus" pitchFamily="2" charset="0"/>
            </a:rPr>
            <a:t>Вести просветительскую работу по повышению уровня образованности родителей</a:t>
          </a:r>
          <a:endParaRPr lang="ru-RU" sz="2400" dirty="0">
            <a:solidFill>
              <a:srgbClr val="C00000"/>
            </a:solidFill>
            <a:latin typeface="AGOpus" pitchFamily="2" charset="0"/>
          </a:endParaRPr>
        </a:p>
      </dgm:t>
    </dgm:pt>
    <dgm:pt modelId="{04888DFD-A5E7-4E75-99E2-0301D6321E7D}" type="parTrans" cxnId="{7E60BC9A-72FD-4E7A-84F8-194F99219160}">
      <dgm:prSet/>
      <dgm:spPr/>
      <dgm:t>
        <a:bodyPr/>
        <a:lstStyle/>
        <a:p>
          <a:endParaRPr lang="ru-RU"/>
        </a:p>
      </dgm:t>
    </dgm:pt>
    <dgm:pt modelId="{4DB9FA59-0668-4F40-9470-AE9A1ED7D7EB}" type="sibTrans" cxnId="{7E60BC9A-72FD-4E7A-84F8-194F99219160}">
      <dgm:prSet/>
      <dgm:spPr/>
      <dgm:t>
        <a:bodyPr/>
        <a:lstStyle/>
        <a:p>
          <a:endParaRPr lang="ru-RU"/>
        </a:p>
      </dgm:t>
    </dgm:pt>
    <dgm:pt modelId="{02F1D2B5-F2A8-403D-852E-881F0E831A2C}" type="pres">
      <dgm:prSet presAssocID="{77AB40F3-B394-4CB7-9F41-EB3E4F0D43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5A5EBA-9EE0-4940-8330-42A6851B3AEB}" type="pres">
      <dgm:prSet presAssocID="{3EC99E44-685C-4B5A-AE81-B49A31BEECA4}" presName="composite" presStyleCnt="0"/>
      <dgm:spPr/>
    </dgm:pt>
    <dgm:pt modelId="{B4712E34-E8C3-4137-8CD7-A545FAFC1433}" type="pres">
      <dgm:prSet presAssocID="{3EC99E44-685C-4B5A-AE81-B49A31BEECA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F53CB-E8A6-4F2F-89E7-5F05299CF4FC}" type="pres">
      <dgm:prSet presAssocID="{3EC99E44-685C-4B5A-AE81-B49A31BEECA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9A632-C349-4E4E-A2A9-6CA99B2418A8}" type="pres">
      <dgm:prSet presAssocID="{BFFA41E2-FA4F-4331-83EF-02B4D5625031}" presName="sp" presStyleCnt="0"/>
      <dgm:spPr/>
    </dgm:pt>
    <dgm:pt modelId="{F024419E-7FB8-4352-AE41-55EA93E253CF}" type="pres">
      <dgm:prSet presAssocID="{3ADE95F6-D550-463C-A4FE-120143201955}" presName="composite" presStyleCnt="0"/>
      <dgm:spPr/>
    </dgm:pt>
    <dgm:pt modelId="{CEF523E3-2004-4E6D-AD3D-0A60968C6806}" type="pres">
      <dgm:prSet presAssocID="{3ADE95F6-D550-463C-A4FE-12014320195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3D976-C754-4E21-BEE6-F43C6D7702BC}" type="pres">
      <dgm:prSet presAssocID="{3ADE95F6-D550-463C-A4FE-12014320195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7F221-599D-4412-A0AE-AC37225FF6B9}" type="pres">
      <dgm:prSet presAssocID="{FFA550B6-E009-473A-AD62-E130073DCAE4}" presName="sp" presStyleCnt="0"/>
      <dgm:spPr/>
    </dgm:pt>
    <dgm:pt modelId="{6A6B0348-7FA6-465A-9738-02F47C0D9616}" type="pres">
      <dgm:prSet presAssocID="{595D6397-7FA9-457A-8CD7-9860D1604FF6}" presName="composite" presStyleCnt="0"/>
      <dgm:spPr/>
    </dgm:pt>
    <dgm:pt modelId="{BB9DD7E2-7E73-4EC9-93F1-A01299D3395B}" type="pres">
      <dgm:prSet presAssocID="{595D6397-7FA9-457A-8CD7-9860D1604F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BCC31-342B-4D4D-B83A-CA1ABE9215FA}" type="pres">
      <dgm:prSet presAssocID="{595D6397-7FA9-457A-8CD7-9860D1604FF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C6520A-616E-48D8-AD3B-8E28299DBE1A}" srcId="{77AB40F3-B394-4CB7-9F41-EB3E4F0D43F5}" destId="{3ADE95F6-D550-463C-A4FE-120143201955}" srcOrd="1" destOrd="0" parTransId="{D43BC365-4001-42B1-8D4E-01ECCCE37FA6}" sibTransId="{FFA550B6-E009-473A-AD62-E130073DCAE4}"/>
    <dgm:cxn modelId="{F6EE539C-2D66-41BC-AE9E-90490E5E7C83}" type="presOf" srcId="{3901B8B4-B040-4DCE-856D-0DB42292C174}" destId="{47ABCC31-342B-4D4D-B83A-CA1ABE9215FA}" srcOrd="0" destOrd="0" presId="urn:microsoft.com/office/officeart/2005/8/layout/chevron2"/>
    <dgm:cxn modelId="{408ECC94-2D7A-4027-8812-7834E13C6800}" srcId="{3ADE95F6-D550-463C-A4FE-120143201955}" destId="{0BF5F192-F9BD-4B47-A238-6A33907E0B30}" srcOrd="0" destOrd="0" parTransId="{65120243-AC10-4B2B-9FAB-FE7257778A11}" sibTransId="{9582447C-737C-435E-846A-DAB60E42408A}"/>
    <dgm:cxn modelId="{7E60BC9A-72FD-4E7A-84F8-194F99219160}" srcId="{595D6397-7FA9-457A-8CD7-9860D1604FF6}" destId="{3901B8B4-B040-4DCE-856D-0DB42292C174}" srcOrd="0" destOrd="0" parTransId="{04888DFD-A5E7-4E75-99E2-0301D6321E7D}" sibTransId="{4DB9FA59-0668-4F40-9470-AE9A1ED7D7EB}"/>
    <dgm:cxn modelId="{FD03C60F-42FF-4491-8BCA-FA3F61F5598D}" type="presOf" srcId="{3EC99E44-685C-4B5A-AE81-B49A31BEECA4}" destId="{B4712E34-E8C3-4137-8CD7-A545FAFC1433}" srcOrd="0" destOrd="0" presId="urn:microsoft.com/office/officeart/2005/8/layout/chevron2"/>
    <dgm:cxn modelId="{D2FF52C5-25F7-49D7-BC89-7732DC5B7591}" type="presOf" srcId="{595D6397-7FA9-457A-8CD7-9860D1604FF6}" destId="{BB9DD7E2-7E73-4EC9-93F1-A01299D3395B}" srcOrd="0" destOrd="0" presId="urn:microsoft.com/office/officeart/2005/8/layout/chevron2"/>
    <dgm:cxn modelId="{99F1809E-601D-4BA4-A70C-24DF204144FC}" type="presOf" srcId="{77AB40F3-B394-4CB7-9F41-EB3E4F0D43F5}" destId="{02F1D2B5-F2A8-403D-852E-881F0E831A2C}" srcOrd="0" destOrd="0" presId="urn:microsoft.com/office/officeart/2005/8/layout/chevron2"/>
    <dgm:cxn modelId="{63D604E8-D795-4F10-8B54-C2C898A4F75D}" srcId="{77AB40F3-B394-4CB7-9F41-EB3E4F0D43F5}" destId="{3EC99E44-685C-4B5A-AE81-B49A31BEECA4}" srcOrd="0" destOrd="0" parTransId="{7240ED02-5094-4EA9-B3E2-47C397244DC4}" sibTransId="{BFFA41E2-FA4F-4331-83EF-02B4D5625031}"/>
    <dgm:cxn modelId="{09DBAA52-BA78-4D35-B37B-BE2FF9482C5C}" type="presOf" srcId="{0CB7BF62-A49C-436B-A985-8BC0B3E9DAB7}" destId="{84AF53CB-E8A6-4F2F-89E7-5F05299CF4FC}" srcOrd="0" destOrd="0" presId="urn:microsoft.com/office/officeart/2005/8/layout/chevron2"/>
    <dgm:cxn modelId="{BA48E86A-2B96-4949-8F48-E45B7951F759}" type="presOf" srcId="{0BF5F192-F9BD-4B47-A238-6A33907E0B30}" destId="{19E3D976-C754-4E21-BEE6-F43C6D7702BC}" srcOrd="0" destOrd="0" presId="urn:microsoft.com/office/officeart/2005/8/layout/chevron2"/>
    <dgm:cxn modelId="{0A1DD44F-F066-417E-A1DB-0532DEC41A6D}" srcId="{77AB40F3-B394-4CB7-9F41-EB3E4F0D43F5}" destId="{595D6397-7FA9-457A-8CD7-9860D1604FF6}" srcOrd="2" destOrd="0" parTransId="{D818ECA3-91A5-432D-95E6-EB96752CE650}" sibTransId="{F6F7FFC6-58A9-4F28-97BD-CDE289B1AA15}"/>
    <dgm:cxn modelId="{435DEA6C-F88B-46E7-AA7C-41764A228FA0}" srcId="{3EC99E44-685C-4B5A-AE81-B49A31BEECA4}" destId="{0CB7BF62-A49C-436B-A985-8BC0B3E9DAB7}" srcOrd="0" destOrd="0" parTransId="{DA17C94B-E029-456C-B468-AE9232E39CAC}" sibTransId="{BE959C06-48DC-4453-9D9B-72235292763A}"/>
    <dgm:cxn modelId="{04E176B3-81AC-4446-AA86-2A93254B1AFE}" type="presOf" srcId="{3ADE95F6-D550-463C-A4FE-120143201955}" destId="{CEF523E3-2004-4E6D-AD3D-0A60968C6806}" srcOrd="0" destOrd="0" presId="urn:microsoft.com/office/officeart/2005/8/layout/chevron2"/>
    <dgm:cxn modelId="{9E6F625C-031C-43D2-83DE-FE32EF12A255}" type="presParOf" srcId="{02F1D2B5-F2A8-403D-852E-881F0E831A2C}" destId="{375A5EBA-9EE0-4940-8330-42A6851B3AEB}" srcOrd="0" destOrd="0" presId="urn:microsoft.com/office/officeart/2005/8/layout/chevron2"/>
    <dgm:cxn modelId="{79C7687F-71DC-4C50-B82A-EED336AD48C0}" type="presParOf" srcId="{375A5EBA-9EE0-4940-8330-42A6851B3AEB}" destId="{B4712E34-E8C3-4137-8CD7-A545FAFC1433}" srcOrd="0" destOrd="0" presId="urn:microsoft.com/office/officeart/2005/8/layout/chevron2"/>
    <dgm:cxn modelId="{67B1143B-8427-4C44-8C26-B1F8E5D7CFBA}" type="presParOf" srcId="{375A5EBA-9EE0-4940-8330-42A6851B3AEB}" destId="{84AF53CB-E8A6-4F2F-89E7-5F05299CF4FC}" srcOrd="1" destOrd="0" presId="urn:microsoft.com/office/officeart/2005/8/layout/chevron2"/>
    <dgm:cxn modelId="{D676E3E7-E04D-468A-A988-F5F94FE9404A}" type="presParOf" srcId="{02F1D2B5-F2A8-403D-852E-881F0E831A2C}" destId="{6EE9A632-C349-4E4E-A2A9-6CA99B2418A8}" srcOrd="1" destOrd="0" presId="urn:microsoft.com/office/officeart/2005/8/layout/chevron2"/>
    <dgm:cxn modelId="{51F4BFA1-3A50-47D5-8B37-FE2FDCC9FE4E}" type="presParOf" srcId="{02F1D2B5-F2A8-403D-852E-881F0E831A2C}" destId="{F024419E-7FB8-4352-AE41-55EA93E253CF}" srcOrd="2" destOrd="0" presId="urn:microsoft.com/office/officeart/2005/8/layout/chevron2"/>
    <dgm:cxn modelId="{18E47CF9-9F66-4098-8D60-AF7721BA8FC6}" type="presParOf" srcId="{F024419E-7FB8-4352-AE41-55EA93E253CF}" destId="{CEF523E3-2004-4E6D-AD3D-0A60968C6806}" srcOrd="0" destOrd="0" presId="urn:microsoft.com/office/officeart/2005/8/layout/chevron2"/>
    <dgm:cxn modelId="{33D65814-56D5-4B63-8C3A-4A916E4B6946}" type="presParOf" srcId="{F024419E-7FB8-4352-AE41-55EA93E253CF}" destId="{19E3D976-C754-4E21-BEE6-F43C6D7702BC}" srcOrd="1" destOrd="0" presId="urn:microsoft.com/office/officeart/2005/8/layout/chevron2"/>
    <dgm:cxn modelId="{F6EC3285-54C3-4164-9576-28414B96936C}" type="presParOf" srcId="{02F1D2B5-F2A8-403D-852E-881F0E831A2C}" destId="{8F07F221-599D-4412-A0AE-AC37225FF6B9}" srcOrd="3" destOrd="0" presId="urn:microsoft.com/office/officeart/2005/8/layout/chevron2"/>
    <dgm:cxn modelId="{84A4303E-86E7-4DD3-8B48-87C27D2EDCDE}" type="presParOf" srcId="{02F1D2B5-F2A8-403D-852E-881F0E831A2C}" destId="{6A6B0348-7FA6-465A-9738-02F47C0D9616}" srcOrd="4" destOrd="0" presId="urn:microsoft.com/office/officeart/2005/8/layout/chevron2"/>
    <dgm:cxn modelId="{04913369-B201-4EBB-974A-D10EF7E99803}" type="presParOf" srcId="{6A6B0348-7FA6-465A-9738-02F47C0D9616}" destId="{BB9DD7E2-7E73-4EC9-93F1-A01299D3395B}" srcOrd="0" destOrd="0" presId="urn:microsoft.com/office/officeart/2005/8/layout/chevron2"/>
    <dgm:cxn modelId="{7FE14804-7AE1-4482-9922-54B93CA83A08}" type="presParOf" srcId="{6A6B0348-7FA6-465A-9738-02F47C0D9616}" destId="{47ABCC31-342B-4D4D-B83A-CA1ABE9215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154DC-9617-4AF4-A00F-6BA25163C18C}">
      <dsp:nvSpPr>
        <dsp:cNvPr id="0" name=""/>
        <dsp:cNvSpPr/>
      </dsp:nvSpPr>
      <dsp:spPr>
        <a:xfrm rot="5400000">
          <a:off x="-204883" y="214702"/>
          <a:ext cx="1365889" cy="956122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1.</a:t>
          </a:r>
          <a:endParaRPr lang="ru-RU" sz="2800" kern="1200" dirty="0"/>
        </a:p>
      </dsp:txBody>
      <dsp:txXfrm rot="-5400000">
        <a:off x="1" y="487879"/>
        <a:ext cx="956122" cy="409767"/>
      </dsp:txXfrm>
    </dsp:sp>
    <dsp:sp modelId="{4D86E33C-9A08-4D87-9C8A-581BE0C6DA70}">
      <dsp:nvSpPr>
        <dsp:cNvPr id="0" name=""/>
        <dsp:cNvSpPr/>
      </dsp:nvSpPr>
      <dsp:spPr>
        <a:xfrm rot="5400000">
          <a:off x="3493811" y="-2522989"/>
          <a:ext cx="887828" cy="5980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1" kern="1200" dirty="0" smtClean="0">
              <a:solidFill>
                <a:schemeClr val="accent5">
                  <a:lumMod val="75000"/>
                </a:schemeClr>
              </a:solidFill>
            </a:rPr>
            <a:t>Не ориентированы в мире профессий</a:t>
          </a:r>
          <a:endParaRPr lang="ru-RU" sz="2400" b="0" i="1" kern="1200" dirty="0">
            <a:solidFill>
              <a:schemeClr val="accent5">
                <a:lumMod val="75000"/>
              </a:schemeClr>
            </a:solidFill>
          </a:endParaRPr>
        </a:p>
      </dsp:txBody>
      <dsp:txXfrm rot="-5400000">
        <a:off x="947571" y="66591"/>
        <a:ext cx="5936969" cy="801148"/>
      </dsp:txXfrm>
    </dsp:sp>
    <dsp:sp modelId="{1A931837-C3FF-47F5-82A1-618C0489F35B}">
      <dsp:nvSpPr>
        <dsp:cNvPr id="0" name=""/>
        <dsp:cNvSpPr/>
      </dsp:nvSpPr>
      <dsp:spPr>
        <a:xfrm rot="5400000">
          <a:off x="-204883" y="1511088"/>
          <a:ext cx="1365889" cy="956122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2.</a:t>
          </a:r>
          <a:endParaRPr lang="ru-RU" sz="2800" kern="1200" dirty="0"/>
        </a:p>
      </dsp:txBody>
      <dsp:txXfrm rot="-5400000">
        <a:off x="1" y="1784265"/>
        <a:ext cx="956122" cy="409767"/>
      </dsp:txXfrm>
    </dsp:sp>
    <dsp:sp modelId="{B8AB6EB6-7E2A-4FAB-BEB3-DA9ED45A174C}">
      <dsp:nvSpPr>
        <dsp:cNvPr id="0" name=""/>
        <dsp:cNvSpPr/>
      </dsp:nvSpPr>
      <dsp:spPr>
        <a:xfrm rot="5400000">
          <a:off x="3429192" y="-1219722"/>
          <a:ext cx="1034168" cy="5980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>
              <a:solidFill>
                <a:schemeClr val="accent5">
                  <a:lumMod val="75000"/>
                </a:schemeClr>
              </a:solidFill>
            </a:rPr>
            <a:t>Не отработаны вычислительные навыки для самостоятельной подготовки и выполнения заданий ОГЭ</a:t>
          </a:r>
          <a:endParaRPr lang="ru-RU" sz="2400" i="1" kern="1200" dirty="0">
            <a:solidFill>
              <a:schemeClr val="accent5">
                <a:lumMod val="75000"/>
              </a:schemeClr>
            </a:solidFill>
          </a:endParaRPr>
        </a:p>
      </dsp:txBody>
      <dsp:txXfrm rot="-5400000">
        <a:off x="956122" y="1303832"/>
        <a:ext cx="5929825" cy="933200"/>
      </dsp:txXfrm>
    </dsp:sp>
    <dsp:sp modelId="{5558190E-908E-4FC3-82C8-EA2965257591}">
      <dsp:nvSpPr>
        <dsp:cNvPr id="0" name=""/>
        <dsp:cNvSpPr/>
      </dsp:nvSpPr>
      <dsp:spPr>
        <a:xfrm rot="5400000">
          <a:off x="-204883" y="2734303"/>
          <a:ext cx="1365889" cy="956122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3. </a:t>
          </a:r>
          <a:endParaRPr lang="ru-RU" sz="2800" kern="1200" dirty="0"/>
        </a:p>
      </dsp:txBody>
      <dsp:txXfrm rot="-5400000">
        <a:off x="1" y="3007480"/>
        <a:ext cx="956122" cy="409767"/>
      </dsp:txXfrm>
    </dsp:sp>
    <dsp:sp modelId="{DAE960D9-422E-41B8-BA3E-6B2058145E89}">
      <dsp:nvSpPr>
        <dsp:cNvPr id="0" name=""/>
        <dsp:cNvSpPr/>
      </dsp:nvSpPr>
      <dsp:spPr>
        <a:xfrm rot="5400000">
          <a:off x="3502363" y="-16820"/>
          <a:ext cx="887828" cy="5980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>
              <a:solidFill>
                <a:schemeClr val="accent5">
                  <a:lumMod val="75000"/>
                </a:schemeClr>
              </a:solidFill>
            </a:rPr>
            <a:t>Не достаточный уровень образования родителей </a:t>
          </a:r>
          <a:endParaRPr lang="ru-RU" sz="2400" i="1" kern="1200" dirty="0">
            <a:solidFill>
              <a:schemeClr val="accent5">
                <a:lumMod val="75000"/>
              </a:schemeClr>
            </a:solidFill>
          </a:endParaRPr>
        </a:p>
      </dsp:txBody>
      <dsp:txXfrm rot="-5400000">
        <a:off x="956123" y="2572760"/>
        <a:ext cx="5936969" cy="801148"/>
      </dsp:txXfrm>
    </dsp:sp>
    <dsp:sp modelId="{12A7EA4F-20F5-42C0-8E80-245C930C1367}">
      <dsp:nvSpPr>
        <dsp:cNvPr id="0" name=""/>
        <dsp:cNvSpPr/>
      </dsp:nvSpPr>
      <dsp:spPr>
        <a:xfrm rot="5400000">
          <a:off x="-204883" y="3957519"/>
          <a:ext cx="1365889" cy="956122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4. </a:t>
          </a:r>
          <a:endParaRPr lang="ru-RU" sz="2800" kern="1200" dirty="0"/>
        </a:p>
      </dsp:txBody>
      <dsp:txXfrm rot="-5400000">
        <a:off x="1" y="4230696"/>
        <a:ext cx="956122" cy="409767"/>
      </dsp:txXfrm>
    </dsp:sp>
    <dsp:sp modelId="{056960A3-3898-4190-96F1-F08B0C2D3C63}">
      <dsp:nvSpPr>
        <dsp:cNvPr id="0" name=""/>
        <dsp:cNvSpPr/>
      </dsp:nvSpPr>
      <dsp:spPr>
        <a:xfrm rot="5400000">
          <a:off x="3502363" y="1213950"/>
          <a:ext cx="887828" cy="5980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i="1" kern="1200" dirty="0">
            <a:solidFill>
              <a:schemeClr val="accent5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>
              <a:solidFill>
                <a:schemeClr val="accent5">
                  <a:lumMod val="75000"/>
                </a:schemeClr>
              </a:solidFill>
            </a:rPr>
            <a:t>Нет навыков читательской и функциональной грамотности</a:t>
          </a:r>
          <a:endParaRPr lang="ru-RU" sz="2400" i="1" kern="1200" dirty="0">
            <a:solidFill>
              <a:schemeClr val="accent5">
                <a:lumMod val="75000"/>
              </a:schemeClr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</dsp:txBody>
      <dsp:txXfrm rot="-5400000">
        <a:off x="956123" y="3803530"/>
        <a:ext cx="5936969" cy="801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12E34-E8C3-4137-8CD7-A545FAFC1433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1.</a:t>
          </a:r>
          <a:endParaRPr lang="ru-RU" sz="3100" kern="1200" dirty="0"/>
        </a:p>
      </dsp:txBody>
      <dsp:txXfrm rot="-5400000">
        <a:off x="0" y="522165"/>
        <a:ext cx="1038004" cy="444858"/>
      </dsp:txXfrm>
    </dsp:sp>
    <dsp:sp modelId="{84AF53CB-E8A6-4F2F-89E7-5F05299CF4FC}">
      <dsp:nvSpPr>
        <dsp:cNvPr id="0" name=""/>
        <dsp:cNvSpPr/>
      </dsp:nvSpPr>
      <dsp:spPr>
        <a:xfrm rot="5400000">
          <a:off x="3085071" y="-2043904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AGOpus" pitchFamily="2" charset="0"/>
            </a:rPr>
            <a:t>Познакомить с информацией о текущих и будущих потребностях в мире профессий</a:t>
          </a:r>
          <a:endParaRPr lang="ru-RU" sz="2400" kern="1200" dirty="0">
            <a:solidFill>
              <a:schemeClr val="accent4">
                <a:lumMod val="50000"/>
              </a:schemeClr>
            </a:solidFill>
            <a:latin typeface="AGOpus" pitchFamily="2" charset="0"/>
          </a:endParaRPr>
        </a:p>
      </dsp:txBody>
      <dsp:txXfrm rot="-5400000">
        <a:off x="1038004" y="50215"/>
        <a:ext cx="5010943" cy="869756"/>
      </dsp:txXfrm>
    </dsp:sp>
    <dsp:sp modelId="{CEF523E3-2004-4E6D-AD3D-0A60968C6806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2.</a:t>
          </a:r>
          <a:endParaRPr lang="ru-RU" sz="3100" kern="1200" dirty="0"/>
        </a:p>
      </dsp:txBody>
      <dsp:txXfrm rot="-5400000">
        <a:off x="0" y="1809570"/>
        <a:ext cx="1038004" cy="444858"/>
      </dsp:txXfrm>
    </dsp:sp>
    <dsp:sp modelId="{19E3D976-C754-4E21-BEE6-F43C6D7702BC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AGOpus" pitchFamily="2" charset="0"/>
            </a:rPr>
            <a:t>Отработать вычислительные навыки и навыки читательской и функциональной грамотности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AGOpus" pitchFamily="2" charset="0"/>
          </a:endParaRPr>
        </a:p>
      </dsp:txBody>
      <dsp:txXfrm rot="-5400000">
        <a:off x="1038004" y="1337621"/>
        <a:ext cx="5010943" cy="869756"/>
      </dsp:txXfrm>
    </dsp:sp>
    <dsp:sp modelId="{BB9DD7E2-7E73-4EC9-93F1-A01299D3395B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3.</a:t>
          </a:r>
          <a:endParaRPr lang="ru-RU" sz="3100" kern="1200" dirty="0"/>
        </a:p>
      </dsp:txBody>
      <dsp:txXfrm rot="-5400000">
        <a:off x="0" y="3096976"/>
        <a:ext cx="1038004" cy="444858"/>
      </dsp:txXfrm>
    </dsp:sp>
    <dsp:sp modelId="{47ABCC31-342B-4D4D-B83A-CA1ABE9215FA}">
      <dsp:nvSpPr>
        <dsp:cNvPr id="0" name=""/>
        <dsp:cNvSpPr/>
      </dsp:nvSpPr>
      <dsp:spPr>
        <a:xfrm rot="5400000">
          <a:off x="3085071" y="530906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C00000"/>
              </a:solidFill>
              <a:latin typeface="AGOpus" pitchFamily="2" charset="0"/>
            </a:rPr>
            <a:t>Вести просветительскую работу по повышению уровня образованности родителей</a:t>
          </a:r>
          <a:endParaRPr lang="ru-RU" sz="2400" kern="1200" dirty="0">
            <a:solidFill>
              <a:srgbClr val="C00000"/>
            </a:solidFill>
            <a:latin typeface="AGOpus" pitchFamily="2" charset="0"/>
          </a:endParaRPr>
        </a:p>
      </dsp:txBody>
      <dsp:txXfrm rot="-5400000">
        <a:off x="1038004" y="2625025"/>
        <a:ext cx="5010943" cy="86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3010-9FE5-492A-A667-C66F14F1BA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D7E1DB-23AC-475A-B52D-63C058A7B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3010-9FE5-492A-A667-C66F14F1BA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E1DB-23AC-475A-B52D-63C058A7B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3010-9FE5-492A-A667-C66F14F1BA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E1DB-23AC-475A-B52D-63C058A7B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3010-9FE5-492A-A667-C66F14F1BA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D7E1DB-23AC-475A-B52D-63C058A7B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3010-9FE5-492A-A667-C66F14F1BA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E1DB-23AC-475A-B52D-63C058A7BB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3010-9FE5-492A-A667-C66F14F1BA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E1DB-23AC-475A-B52D-63C058A7B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3010-9FE5-492A-A667-C66F14F1BA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D7E1DB-23AC-475A-B52D-63C058A7BB8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3010-9FE5-492A-A667-C66F14F1BA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E1DB-23AC-475A-B52D-63C058A7B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3010-9FE5-492A-A667-C66F14F1BA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E1DB-23AC-475A-B52D-63C058A7B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3010-9FE5-492A-A667-C66F14F1BA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E1DB-23AC-475A-B52D-63C058A7B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3010-9FE5-492A-A667-C66F14F1BA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E1DB-23AC-475A-B52D-63C058A7BB8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7B3010-9FE5-492A-A667-C66F14F1BA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D7E1DB-23AC-475A-B52D-63C058A7BB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458200" cy="1222375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err="1" smtClean="0">
                <a:effectLst/>
              </a:rPr>
              <a:t>Шмо</a:t>
            </a:r>
            <a:r>
              <a:rPr lang="ru-RU" sz="2800" b="1" dirty="0" smtClean="0">
                <a:effectLst/>
              </a:rPr>
              <a:t> Естественно-математического цикла</a:t>
            </a: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2996952"/>
            <a:ext cx="8458200" cy="914400"/>
          </a:xfrm>
        </p:spPr>
        <p:txBody>
          <a:bodyPr>
            <a:noAutofit/>
          </a:bodyPr>
          <a:lstStyle/>
          <a:p>
            <a:pPr algn="ctr"/>
            <a:endParaRPr lang="en-US" sz="2800" b="1" dirty="0" smtClean="0">
              <a:solidFill>
                <a:schemeClr val="accent4">
                  <a:lumMod val="50000"/>
                </a:schemeClr>
              </a:solidFill>
              <a:latin typeface="a_AvanteTck" panose="020B0902020202090204" pitchFamily="34" charset="-52"/>
            </a:endParaRPr>
          </a:p>
          <a:p>
            <a:pPr algn="ctr"/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a_AvanteTck" panose="020B0902020202090204" pitchFamily="34" charset="-52"/>
            </a:endParaRPr>
          </a:p>
          <a:p>
            <a:pPr algn="ctr"/>
            <a:endParaRPr lang="ru-RU" sz="2800" b="1" dirty="0">
              <a:solidFill>
                <a:schemeClr val="accent4">
                  <a:lumMod val="50000"/>
                </a:schemeClr>
              </a:solidFill>
              <a:latin typeface="a_AvanteTck" panose="020B0902020202090204" pitchFamily="34" charset="-52"/>
            </a:endParaRPr>
          </a:p>
          <a:p>
            <a:pPr algn="ctr"/>
            <a:endParaRPr lang="en-US" sz="2800" b="1" dirty="0" smtClean="0">
              <a:solidFill>
                <a:schemeClr val="accent4">
                  <a:lumMod val="50000"/>
                </a:schemeClr>
              </a:solidFill>
              <a:latin typeface="a_AvanteTck" panose="020B0902020202090204" pitchFamily="34" charset="-52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_AvanteTck" panose="020B0902020202090204" pitchFamily="34" charset="-52"/>
              </a:rPr>
              <a:t>Успешная сдача ОГЭ билет в будущее! 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_AvanteTck" panose="020B0902020202090204" pitchFamily="34" charset="-52"/>
            </a:endParaRPr>
          </a:p>
          <a:p>
            <a:pPr algn="ctr"/>
            <a:endParaRPr lang="ru-RU" sz="2800" b="1" dirty="0">
              <a:solidFill>
                <a:schemeClr val="accent4">
                  <a:lumMod val="50000"/>
                </a:schemeClr>
              </a:solidFill>
              <a:latin typeface="a_AvanteTck" panose="020B0902020202090204" pitchFamily="34" charset="-52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_AvanteTck" panose="020B0902020202090204" pitchFamily="34" charset="-52"/>
              </a:rPr>
              <a:t>Проект </a:t>
            </a:r>
            <a:r>
              <a:rPr lang="ru-RU" sz="2800" b="1" u="sng" dirty="0" smtClean="0">
                <a:solidFill>
                  <a:srgbClr val="C00000"/>
                </a:solidFill>
                <a:latin typeface="a_AvanteTck" panose="020B0902020202090204" pitchFamily="34" charset="-52"/>
              </a:rPr>
              <a:t>повышения качества при сдачи ОГЭ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_AvanteTck" panose="020B0902020202090204" pitchFamily="34" charset="-52"/>
              </a:rPr>
              <a:t>по предметам естественно- математического цикла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a_AvanteTck" panose="020B0902020202090204" pitchFamily="34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24" y="4748703"/>
            <a:ext cx="5105455" cy="210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9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Дорожная карта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52592"/>
              </p:ext>
            </p:extLst>
          </p:nvPr>
        </p:nvGraphicFramePr>
        <p:xfrm>
          <a:off x="395288" y="1556792"/>
          <a:ext cx="8280401" cy="4483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063"/>
                <a:gridCol w="1581482"/>
                <a:gridCol w="1256599"/>
                <a:gridCol w="1614885"/>
                <a:gridCol w="1058257"/>
                <a:gridCol w="1473115"/>
              </a:tblGrid>
              <a:tr h="631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Задача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Мероприятие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Сроки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реализации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Ответственные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Участники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</a:tr>
              <a:tr h="1673780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Вести просветительскую работу по повышению уровня образованности родителей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Анкетирование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 родителей с целью выявления уровня образованности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01.09.2022-30.09.2022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Классные руководители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Родители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Статистику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 уровня образованности родителей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6" marR="68576" marT="0" marB="0"/>
                </a:tc>
              </a:tr>
              <a:tr h="890904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Мастер – класс «ОГЭ глазами ребенка »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01.10.2022-31.10.2022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Классные руководители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Обучающиеся 9 –х классов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Выбор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 предметов для сдачи экзаменов в формате ОГЭ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6" marR="68576" marT="0" marB="0"/>
                </a:tc>
              </a:tr>
              <a:tr h="1196655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Создание проекта «Будущее моего ребенка»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01.04.2023-30.04.2023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endParaRPr lang="ru-RU" sz="14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Классные руководители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Родители, обучающиеся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Выбор  будущей профессии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6" marR="685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3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Показатели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494844"/>
              </p:ext>
            </p:extLst>
          </p:nvPr>
        </p:nvGraphicFramePr>
        <p:xfrm>
          <a:off x="323528" y="1628800"/>
          <a:ext cx="8424936" cy="3057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3110"/>
                <a:gridCol w="5181826"/>
              </a:tblGrid>
              <a:tr h="607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Ожидаемый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Показатель </a:t>
                      </a:r>
                    </a:p>
                  </a:txBody>
                  <a:tcPr marL="68581" marR="68581" marT="0" marB="0"/>
                </a:tc>
              </a:tr>
              <a:tr h="2450068">
                <a:tc>
                  <a:txBody>
                    <a:bodyPr/>
                    <a:lstStyle/>
                    <a:p>
                      <a:pPr marL="171450" lvl="0" indent="-171450">
                        <a:buFontTx/>
                        <a:buChar char="-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Повышение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уровня образованности родителей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endParaRPr lang="ru-RU" sz="1100" b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Повышение мотивации родителей к результатам обучения детей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endParaRPr lang="ru-RU" sz="1100" b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Повышение уровня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обученности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по каждому предмету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endParaRPr lang="ru-RU" sz="1100" b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Повышение результатов ОГЭ 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1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Образованность родителей 80 - 90%</a:t>
                      </a:r>
                    </a:p>
                    <a:p>
                      <a:pPr lvl="0"/>
                      <a:endParaRPr lang="ru-RU" sz="11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/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Повышение количества родителей,</a:t>
                      </a:r>
                      <a:r>
                        <a:rPr lang="ru-RU" sz="11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участвующих в жизни школы</a:t>
                      </a:r>
                    </a:p>
                    <a:p>
                      <a:pPr lvl="0"/>
                      <a:endParaRPr lang="ru-RU" sz="11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/>
                      <a:endParaRPr lang="ru-RU" sz="11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/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90-100%</a:t>
                      </a:r>
                    </a:p>
                    <a:p>
                      <a:pPr lvl="0"/>
                      <a:endParaRPr lang="en-US" sz="11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/>
                      <a:endParaRPr lang="ru-RU" sz="11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/>
                      <a:r>
                        <a:rPr lang="ru-RU" sz="1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5-10%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15" y="4581129"/>
            <a:ext cx="3826485" cy="227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153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Система организации контроля за выполнением проекта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37798"/>
              </p:ext>
            </p:extLst>
          </p:nvPr>
        </p:nvGraphicFramePr>
        <p:xfrm>
          <a:off x="703648" y="1984377"/>
          <a:ext cx="7900799" cy="428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422"/>
                <a:gridCol w="2420064"/>
                <a:gridCol w="2918313"/>
              </a:tblGrid>
              <a:tr h="404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ФИО специалиста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Должность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Функционал в проекте</a:t>
                      </a:r>
                    </a:p>
                  </a:txBody>
                  <a:tcPr marL="68573" marR="68573" marT="0" marB="0"/>
                </a:tc>
              </a:tr>
              <a:tr h="404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Calibri"/>
                        </a:rPr>
                        <a:t>Дерюгина Олеся Геннадьевна</a:t>
                      </a: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Calibri"/>
                        </a:rPr>
                        <a:t>Руководитель</a:t>
                      </a:r>
                      <a:r>
                        <a:rPr lang="ru-RU" sz="1000" baseline="0" dirty="0" smtClean="0">
                          <a:latin typeface="+mn-lt"/>
                          <a:ea typeface="Times New Roman"/>
                          <a:cs typeface="Calibri"/>
                        </a:rPr>
                        <a:t> ШМО естественно- математического цикла, учитель математики, информатики</a:t>
                      </a: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Calibri"/>
                        </a:rPr>
                        <a:t>Корректировка и контроль</a:t>
                      </a:r>
                    </a:p>
                  </a:txBody>
                  <a:tcPr marL="68573" marR="68573" marT="0" marB="0"/>
                </a:tc>
              </a:tr>
              <a:tr h="404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Calibri"/>
                        </a:rPr>
                        <a:t>Булаева Надежда Геннадьевна</a:t>
                      </a: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spc="15" dirty="0" smtClean="0">
                          <a:latin typeface="+mn-lt"/>
                          <a:ea typeface="Times New Roman"/>
                          <a:cs typeface="Calibri"/>
                        </a:rPr>
                        <a:t>Директор школы, учитель математики</a:t>
                      </a: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/>
                </a:tc>
                <a:tc row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15" dirty="0">
                          <a:latin typeface="+mn-lt"/>
                          <a:ea typeface="Times New Roman"/>
                          <a:cs typeface="Calibri"/>
                        </a:rPr>
                        <a:t>Внесение изменений, предложений в проект, контроль за ходом реализации проекта, оказание </a:t>
                      </a:r>
                      <a:r>
                        <a:rPr lang="ru-RU" sz="1000" spc="15" dirty="0" smtClean="0">
                          <a:latin typeface="+mn-lt"/>
                          <a:ea typeface="Times New Roman"/>
                          <a:cs typeface="Calibri"/>
                        </a:rPr>
                        <a:t>помощи</a:t>
                      </a:r>
                    </a:p>
                  </a:txBody>
                  <a:tcPr marL="68573" marR="68573" marT="0" marB="0" anchor="ctr"/>
                </a:tc>
              </a:tr>
              <a:tr h="404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15" dirty="0" smtClean="0">
                          <a:latin typeface="+mn-lt"/>
                          <a:ea typeface="Times New Roman"/>
                          <a:cs typeface="Calibri"/>
                        </a:rPr>
                        <a:t>Гулевская</a:t>
                      </a:r>
                      <a:r>
                        <a:rPr lang="ru-RU" sz="1000" spc="15" baseline="0" dirty="0" smtClean="0">
                          <a:latin typeface="+mn-lt"/>
                          <a:ea typeface="Times New Roman"/>
                          <a:cs typeface="Calibri"/>
                        </a:rPr>
                        <a:t> Людмила Васильевна</a:t>
                      </a: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spc="15" dirty="0" smtClean="0">
                          <a:latin typeface="+mn-lt"/>
                          <a:ea typeface="Times New Roman"/>
                          <a:cs typeface="Calibri"/>
                        </a:rPr>
                        <a:t>Учитель математики</a:t>
                      </a: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42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15" dirty="0" err="1">
                          <a:latin typeface="+mn-lt"/>
                          <a:ea typeface="Times New Roman"/>
                          <a:cs typeface="Calibri"/>
                        </a:rPr>
                        <a:t>Мутова</a:t>
                      </a:r>
                      <a:r>
                        <a:rPr lang="ru-RU" sz="1000" spc="15" dirty="0">
                          <a:latin typeface="+mn-lt"/>
                          <a:ea typeface="Times New Roman"/>
                          <a:cs typeface="Calibri"/>
                        </a:rPr>
                        <a:t> Надежда </a:t>
                      </a:r>
                      <a:r>
                        <a:rPr lang="ru-RU" sz="1000" spc="15" dirty="0" smtClean="0">
                          <a:latin typeface="+mn-lt"/>
                          <a:ea typeface="Times New Roman"/>
                          <a:cs typeface="Calibri"/>
                        </a:rPr>
                        <a:t>Константиновна</a:t>
                      </a: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spc="15" dirty="0" smtClean="0">
                          <a:latin typeface="+mn-lt"/>
                          <a:ea typeface="Times New Roman"/>
                          <a:cs typeface="Calibri"/>
                        </a:rPr>
                        <a:t>Учитель географии</a:t>
                      </a: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70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15" dirty="0" smtClean="0">
                          <a:latin typeface="+mn-lt"/>
                          <a:ea typeface="Times New Roman"/>
                          <a:cs typeface="Calibri"/>
                        </a:rPr>
                        <a:t>Иванцова Юлия Игоревна</a:t>
                      </a: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Calibri"/>
                        </a:rPr>
                        <a:t>Учитель биологии</a:t>
                      </a: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15" dirty="0" smtClean="0">
                          <a:latin typeface="+mn-lt"/>
                          <a:ea typeface="Times New Roman"/>
                          <a:cs typeface="Calibri"/>
                        </a:rPr>
                        <a:t>Ефременко Ирина Александровна</a:t>
                      </a: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spc="15" dirty="0" smtClean="0">
                          <a:latin typeface="+mn-lt"/>
                          <a:ea typeface="Times New Roman"/>
                          <a:cs typeface="Calibri"/>
                        </a:rPr>
                        <a:t>Учитель физики, химии</a:t>
                      </a: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+mn-lt"/>
                          <a:ea typeface="Times New Roman"/>
                          <a:cs typeface="Calibri"/>
                        </a:rPr>
                        <a:t>Цулявер</a:t>
                      </a:r>
                      <a:r>
                        <a:rPr lang="ru-RU" sz="1000" dirty="0" smtClean="0">
                          <a:latin typeface="+mn-lt"/>
                          <a:ea typeface="Times New Roman"/>
                          <a:cs typeface="Calibri"/>
                        </a:rPr>
                        <a:t> Валентина</a:t>
                      </a:r>
                      <a:r>
                        <a:rPr lang="ru-RU" sz="1000" baseline="0" dirty="0" smtClean="0">
                          <a:latin typeface="+mn-lt"/>
                          <a:ea typeface="Times New Roman"/>
                          <a:cs typeface="Calibri"/>
                        </a:rPr>
                        <a:t> Николаевна</a:t>
                      </a: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Calibri"/>
                        </a:rPr>
                        <a:t>Учитель биологии</a:t>
                      </a: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15">
                          <a:latin typeface="+mn-lt"/>
                          <a:ea typeface="Times New Roman"/>
                          <a:cs typeface="Calibri"/>
                        </a:rPr>
                        <a:t>Чекалдина Елена Валерьевна</a:t>
                      </a:r>
                      <a:endParaRPr lang="ru-RU" sz="100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spc="15" dirty="0" smtClean="0">
                          <a:latin typeface="+mn-lt"/>
                          <a:ea typeface="Times New Roman"/>
                          <a:cs typeface="Calibri"/>
                        </a:rPr>
                        <a:t>Учитель математики</a:t>
                      </a: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1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+mn-lt"/>
                          <a:ea typeface="Times New Roman"/>
                          <a:cs typeface="Calibri"/>
                        </a:rPr>
                        <a:t>Сикора</a:t>
                      </a:r>
                      <a:r>
                        <a:rPr lang="ru-RU" sz="1000" baseline="0" dirty="0" smtClean="0">
                          <a:latin typeface="+mn-lt"/>
                          <a:ea typeface="Times New Roman"/>
                          <a:cs typeface="Calibri"/>
                        </a:rPr>
                        <a:t> Мария Сергеевна</a:t>
                      </a: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Calibri"/>
                        </a:rPr>
                        <a:t>Учитель информатики</a:t>
                      </a:r>
                      <a:endParaRPr lang="ru-RU" sz="10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spc="15" dirty="0" smtClean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73" marR="6857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83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86332" cy="688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19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Проблема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815752" y="1772816"/>
            <a:ext cx="7776864" cy="1440160"/>
          </a:xfrm>
          <a:prstGeom prst="snip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Низкое качество при сдачи ОГЭ по предметам естественно – математического цикла</a:t>
            </a:r>
            <a:endParaRPr lang="ru-RU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067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1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Причины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71974169"/>
              </p:ext>
            </p:extLst>
          </p:nvPr>
        </p:nvGraphicFramePr>
        <p:xfrm>
          <a:off x="1524000" y="1397000"/>
          <a:ext cx="693643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4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60848"/>
            <a:ext cx="3641168" cy="29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Целевая аудитория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ятно 1 2"/>
          <p:cNvSpPr/>
          <p:nvPr/>
        </p:nvSpPr>
        <p:spPr>
          <a:xfrm rot="20462012">
            <a:off x="168175" y="1501578"/>
            <a:ext cx="3334249" cy="225961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Учителя- предметники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" name="Пятно 1 3"/>
          <p:cNvSpPr/>
          <p:nvPr/>
        </p:nvSpPr>
        <p:spPr>
          <a:xfrm rot="1157470">
            <a:off x="5659691" y="1347325"/>
            <a:ext cx="3496309" cy="23837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Обучающиеся 9-х классов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>
            <a:off x="3131840" y="4597865"/>
            <a:ext cx="3090292" cy="230297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Родители (законные представители)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5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539552" y="1484784"/>
            <a:ext cx="7992888" cy="266429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Повышение качества при сдачи ОГЭ по предметам естественно  - математического цикла на 5-10 %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через знакомство с информацией о потребностях в мире профессий, отработку навыков читательской и функциональной грамотности, вычислительные навыки, повышения уровня образованности родителей  до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01.09.2023г.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10000"/>
            <a:ext cx="341987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4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задачи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57331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38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Период реализации проекта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01.0</a:t>
            </a:r>
            <a:r>
              <a:rPr lang="en-US" b="1" dirty="0" smtClean="0">
                <a:solidFill>
                  <a:srgbClr val="C00000"/>
                </a:solidFill>
              </a:rPr>
              <a:t>9</a:t>
            </a:r>
            <a:r>
              <a:rPr lang="ru-RU" b="1" dirty="0" smtClean="0">
                <a:solidFill>
                  <a:srgbClr val="C00000"/>
                </a:solidFill>
              </a:rPr>
              <a:t>.2022-01.09.2023</a:t>
            </a:r>
            <a:r>
              <a:rPr lang="ru-RU" b="1" dirty="0">
                <a:solidFill>
                  <a:srgbClr val="C00000"/>
                </a:solidFill>
              </a:rPr>
              <a:t>)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539552" y="1124744"/>
            <a:ext cx="8208912" cy="432048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Подготовительный этап </a:t>
            </a:r>
            <a:r>
              <a:rPr lang="ru-RU" sz="2400" dirty="0" smtClean="0">
                <a:solidFill>
                  <a:srgbClr val="C00000"/>
                </a:solidFill>
                <a:latin typeface="Arial"/>
                <a:cs typeface="Arial" panose="020B0604020202020204" pitchFamily="34" charset="0"/>
              </a:rPr>
              <a:t>01.09.2022-30.11.2022г</a:t>
            </a:r>
            <a:r>
              <a:rPr lang="ru-RU" sz="2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FF0000"/>
              </a:solidFill>
              <a:latin typeface="Arial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Этап реализации </a:t>
            </a:r>
            <a:r>
              <a:rPr lang="ru-RU" sz="2400" dirty="0" smtClean="0">
                <a:solidFill>
                  <a:srgbClr val="C00000"/>
                </a:solidFill>
                <a:latin typeface="Arial"/>
                <a:cs typeface="Arial" panose="020B0604020202020204" pitchFamily="34" charset="0"/>
              </a:rPr>
              <a:t>01.12.2022-30.06.2023г</a:t>
            </a:r>
            <a:endParaRPr lang="ru-RU" sz="2400" dirty="0">
              <a:solidFill>
                <a:srgbClr val="C00000"/>
              </a:solidFill>
              <a:latin typeface="Arial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Итоговый этап </a:t>
            </a:r>
            <a:r>
              <a:rPr lang="ru-RU" sz="2400" dirty="0" smtClean="0">
                <a:solidFill>
                  <a:srgbClr val="C00000"/>
                </a:solidFill>
                <a:latin typeface="Arial"/>
                <a:cs typeface="Arial" panose="020B0604020202020204" pitchFamily="34" charset="0"/>
              </a:rPr>
              <a:t>01.07.2023-01.09.2023г</a:t>
            </a:r>
            <a:endParaRPr lang="ru-RU" sz="2400" dirty="0">
              <a:solidFill>
                <a:srgbClr val="C0000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Дорожная карта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189665"/>
              </p:ext>
            </p:extLst>
          </p:nvPr>
        </p:nvGraphicFramePr>
        <p:xfrm>
          <a:off x="107504" y="1419224"/>
          <a:ext cx="8857110" cy="4434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4757"/>
                <a:gridCol w="1845231"/>
                <a:gridCol w="1322088"/>
                <a:gridCol w="1727358"/>
                <a:gridCol w="1131963"/>
                <a:gridCol w="1575713"/>
              </a:tblGrid>
              <a:tr h="1127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Задача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Мероприятие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Сроки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реализации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Ответственные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Участники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1468016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Познакомить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 информацией о текущих и будущих потребностей в мире профессий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Знакомство с миром профессий ( тематические видеофильмы; 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квесты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;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профпробы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73" marR="68573" marT="0" marB="0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01.12.2023 -29.12.2023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Ответственный за профориентацию, классные руководители</a:t>
                      </a:r>
                      <a:endParaRPr lang="ru-RU" sz="14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Обучающиеся 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специалисты разных профессий</a:t>
                      </a:r>
                    </a:p>
                  </a:txBody>
                  <a:tcPr marL="68573" marR="68573" marT="0" marB="0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Выбор будущей профессии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Чек - лист по профессиям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10.01.2023 -31.01.2023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Ответственный за профориентацию, классные руководители</a:t>
                      </a:r>
                    </a:p>
                  </a:txBody>
                  <a:tcPr marL="68573" marR="68573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Обучающиеся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73" marR="68573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Выбор будущей профессии</a:t>
                      </a:r>
                    </a:p>
                  </a:txBody>
                  <a:tcPr marL="68573" marR="68573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Ярмарка профессий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30.03.2023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Ответственный за профориентацию, классные руководители</a:t>
                      </a:r>
                    </a:p>
                  </a:txBody>
                  <a:tcPr marL="68573" marR="68573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Обучающиеся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73" marR="68573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Выбор будущей профессии</a:t>
                      </a:r>
                    </a:p>
                  </a:txBody>
                  <a:tcPr marL="68573" marR="68573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5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Дорожная карта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234767"/>
              </p:ext>
            </p:extLst>
          </p:nvPr>
        </p:nvGraphicFramePr>
        <p:xfrm>
          <a:off x="395288" y="1563688"/>
          <a:ext cx="8569199" cy="4313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1266"/>
                <a:gridCol w="1636640"/>
                <a:gridCol w="1300426"/>
                <a:gridCol w="1671208"/>
                <a:gridCol w="1095166"/>
                <a:gridCol w="1524493"/>
              </a:tblGrid>
              <a:tr h="519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Задача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Мероприятие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Сроки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реализации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Ответственные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Участники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</a:tr>
              <a:tr h="1239495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Отрабатывать вычислительные навыки и навыки читательской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функциональной грамотности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предметных недель «Решение сложных задач»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10.01.2023-28.02.2023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Члены ШМО, учителя - предметники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обучающиеся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Отработка вычислительных навыков решения сложных задач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</a:tr>
              <a:tr h="1132835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Проведение научно-исследовательских конференций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Март 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Члены ШМО, учителя - предметники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обучающиеся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Исследовательская работа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</a:tr>
              <a:tr h="1422069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Дни самоуправления с ведением уроков по выбранному направлению ОГЭ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течении 2022-2023 учебного года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Учителя – предметники, обучающиеся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обучающиеся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Профориентация,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расширение читательской и функциональной грамотности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5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284</TotalTime>
  <Words>542</Words>
  <Application>Microsoft Office PowerPoint</Application>
  <PresentationFormat>Экран (4:3)</PresentationFormat>
  <Paragraphs>149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Шмо Естественно-математического цикла</vt:lpstr>
      <vt:lpstr>Проблема</vt:lpstr>
      <vt:lpstr>Причины </vt:lpstr>
      <vt:lpstr>Целевая аудитория</vt:lpstr>
      <vt:lpstr>цель</vt:lpstr>
      <vt:lpstr>задачи</vt:lpstr>
      <vt:lpstr>Период реализации проекта  (01.09.2022-01.09.2023) </vt:lpstr>
      <vt:lpstr>Дорожная карта</vt:lpstr>
      <vt:lpstr>Дорожная карта</vt:lpstr>
      <vt:lpstr>Дорожная карта</vt:lpstr>
      <vt:lpstr>Показатели </vt:lpstr>
      <vt:lpstr>Система организации контроля за выполнением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Шмо Естественно-математического цикла</dc:title>
  <dc:creator>Учитель</dc:creator>
  <cp:lastModifiedBy>Учитель</cp:lastModifiedBy>
  <cp:revision>25</cp:revision>
  <dcterms:created xsi:type="dcterms:W3CDTF">2022-01-25T13:06:34Z</dcterms:created>
  <dcterms:modified xsi:type="dcterms:W3CDTF">2022-01-28T03:40:03Z</dcterms:modified>
</cp:coreProperties>
</file>